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53EDC-9889-4BB9-9746-65C39275F721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1DC02-E7A1-4F9B-9D0A-D319A70B4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444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53EDC-9889-4BB9-9746-65C39275F721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1DC02-E7A1-4F9B-9D0A-D319A70B4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55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latin typeface="Arial" charset="0"/>
                <a:cs typeface="Arial" charset="0"/>
              </a:rPr>
              <a:t>Изменения в правилах проведения </a:t>
            </a:r>
            <a:br>
              <a:rPr lang="ru-RU" sz="3200" smtClean="0">
                <a:latin typeface="Arial" charset="0"/>
                <a:cs typeface="Arial" charset="0"/>
              </a:rPr>
            </a:br>
            <a:r>
              <a:rPr lang="ru-RU" sz="3200" smtClean="0">
                <a:latin typeface="Arial" charset="0"/>
                <a:cs typeface="Arial" charset="0"/>
              </a:rPr>
              <a:t>электронных аукционов</a:t>
            </a:r>
            <a:endParaRPr lang="ru-RU" sz="320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3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ЭЛЕКТРОННЫЙ АУКЦИОН: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4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400" dirty="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841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FF0000"/>
                </a:solidFill>
                <a:latin typeface="Arial" charset="0"/>
                <a:cs typeface="Arial" charset="0"/>
              </a:rPr>
              <a:t>Обязателен ли электронный аукцион?</a:t>
            </a:r>
            <a:endParaRPr lang="ru-RU" sz="280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7766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cap="small" smtClean="0">
                <a:latin typeface="Arial" charset="0"/>
                <a:cs typeface="Arial" charset="0"/>
              </a:rPr>
              <a:t>ЭЛЕКТРОННЫЙ АУКЦИОН: </a:t>
            </a:r>
            <a:br>
              <a:rPr lang="ru-RU" sz="2400" cap="small" smtClean="0">
                <a:latin typeface="Arial" charset="0"/>
                <a:cs typeface="Arial" charset="0"/>
              </a:rPr>
            </a:br>
            <a:r>
              <a:rPr lang="ru-RU" sz="24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400" dirty="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71901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cap="small" smtClean="0">
                <a:latin typeface="Arial" charset="0"/>
                <a:cs typeface="Arial" charset="0"/>
              </a:rPr>
              <a:t>ЭЛЕКТРОННЫЙ АУКЦИОН: </a:t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новое по Закону о контрактной системе</a:t>
            </a:r>
            <a:endParaRPr lang="ru-RU" sz="2800" dirty="0" smtClean="0">
              <a:latin typeface="Verdana" pitchFamily="34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8919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cap="small" smtClean="0">
                <a:latin typeface="Arial" charset="0"/>
                <a:cs typeface="Arial" charset="0"/>
              </a:rPr>
              <a:t>ЭЛЕКТРОННЫЙ АУКЦИОН: </a:t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cap="small" smtClean="0">
                <a:latin typeface="Arial" charset="0"/>
                <a:cs typeface="Arial" charset="0"/>
              </a:rPr>
              <a:t>у</a:t>
            </a:r>
            <a:r>
              <a:rPr lang="ru-RU" sz="2800" smtClean="0">
                <a:latin typeface="Arial" charset="0"/>
                <a:cs typeface="Arial" charset="0"/>
              </a:rPr>
              <a:t>клонение от заключения контракта</a:t>
            </a:r>
            <a:endParaRPr lang="ru-RU" sz="2800" dirty="0" smtClean="0">
              <a:solidFill>
                <a:srgbClr val="003399"/>
              </a:solidFill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58519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cap="small" smtClean="0">
                <a:latin typeface="Arial" charset="0"/>
                <a:cs typeface="Arial" charset="0"/>
              </a:rPr>
              <a:t>ЭЛЕКТРОННЫЙ АУКЦИОН: </a:t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последствия признания несостоявшимся</a:t>
            </a:r>
            <a:endParaRPr lang="ru-RU" sz="2800" dirty="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62672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cap="small" smtClean="0">
                <a:latin typeface="Arial" charset="0"/>
                <a:cs typeface="Arial" charset="0"/>
              </a:rPr>
              <a:t>ЭЛЕКТРОННЫЙ АУКЦИОН: </a:t>
            </a:r>
            <a:br>
              <a:rPr lang="ru-RU" sz="2800" cap="small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последствия признания несостоявшимся</a:t>
            </a:r>
            <a:endParaRPr lang="ru-RU" sz="2800" dirty="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27143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91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Изменения в правилах проведения  электронных аукционов</vt:lpstr>
      <vt:lpstr>ЭЛЕКТРОННЫЙ АУКЦИОН:  новое по Закону о контрактной системе</vt:lpstr>
      <vt:lpstr>Обязателен ли электронный аукцион?</vt:lpstr>
      <vt:lpstr>ЭЛЕКТРОННЫЙ АУКЦИОН:  новое по Закону о контрактной системе</vt:lpstr>
      <vt:lpstr>ЭЛЕКТРОННЫЙ АУКЦИОН:  новое по Закону о контрактной системе</vt:lpstr>
      <vt:lpstr>ЭЛЕКТРОННЫЙ АУКЦИОН:  уклонение от заключения контракта</vt:lpstr>
      <vt:lpstr>ЭЛЕКТРОННЫЙ АУКЦИОН:  последствия признания несостоявшимся</vt:lpstr>
      <vt:lpstr>ЭЛЕКТРОННЫЙ АУКЦИОН:  последствия признания несостоявшимся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в правилах проведения  электронных аукционов</dc:title>
  <dc:creator>1</dc:creator>
  <cp:lastModifiedBy>1</cp:lastModifiedBy>
  <cp:revision>1</cp:revision>
  <dcterms:created xsi:type="dcterms:W3CDTF">2013-06-04T18:32:57Z</dcterms:created>
  <dcterms:modified xsi:type="dcterms:W3CDTF">2013-06-04T18:32:57Z</dcterms:modified>
</cp:coreProperties>
</file>